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449" r:id="rId3"/>
    <p:sldId id="4441" r:id="rId4"/>
    <p:sldId id="4444" r:id="rId5"/>
    <p:sldId id="4446" r:id="rId6"/>
    <p:sldId id="4442" r:id="rId7"/>
    <p:sldId id="4455" r:id="rId8"/>
    <p:sldId id="4461" r:id="rId9"/>
    <p:sldId id="4456" r:id="rId10"/>
    <p:sldId id="4457" r:id="rId11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4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comments" Target="../comments/comment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tags/tag4.xml><?xml version="1.0" encoding="utf-8"?>
<p:tagLst xmlns:p="http://schemas.openxmlformats.org/presentationml/2006/main">
  <p:tag name="COMMONDATA" val="eyJoZGlkIjoiYjk0ODY1YWE0ZTAwNjQ5MjcxZGFlZGE5ZDc2OWUwNGUifQ=="/>
</p:tagLst>
</file>