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51" r:id="rId3"/>
    <p:sldId id="363" r:id="rId5"/>
    <p:sldId id="364" r:id="rId6"/>
    <p:sldId id="340" r:id="rId7"/>
    <p:sldId id="384" r:id="rId8"/>
    <p:sldId id="339" r:id="rId9"/>
    <p:sldId id="365" r:id="rId10"/>
    <p:sldId id="382" r:id="rId11"/>
    <p:sldId id="366" r:id="rId12"/>
    <p:sldId id="383" r:id="rId13"/>
    <p:sldId id="385" r:id="rId14"/>
    <p:sldId id="378" r:id="rId15"/>
    <p:sldId id="37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